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98" r:id="rId5"/>
    <p:sldId id="269" r:id="rId6"/>
    <p:sldId id="259" r:id="rId7"/>
    <p:sldId id="291" r:id="rId8"/>
    <p:sldId id="292" r:id="rId9"/>
    <p:sldId id="293" r:id="rId10"/>
    <p:sldId id="294" r:id="rId11"/>
    <p:sldId id="295" r:id="rId12"/>
    <p:sldId id="299" r:id="rId13"/>
    <p:sldId id="296" r:id="rId14"/>
    <p:sldId id="27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EDF77-029C-4512-BBBC-8CAFB29F648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71B1-2EC1-4BE7-9CCE-08B216C72B21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8253" y="1101969"/>
            <a:ext cx="10988841" cy="3159882"/>
          </a:xfrm>
        </p:spPr>
        <p:txBody>
          <a:bodyPr>
            <a:normAutofit/>
          </a:bodyPr>
          <a:lstStyle/>
          <a:p>
            <a:r>
              <a:rPr lang="en-US" b="1" dirty="0"/>
              <a:t>HOME FIRE PREPAREDNESS CHECKLIST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64929"/>
            <a:ext cx="9144000" cy="1655762"/>
          </a:xfrm>
        </p:spPr>
        <p:txBody>
          <a:bodyPr/>
          <a:lstStyle/>
          <a:p>
            <a:r>
              <a:rPr lang="en-US" dirty="0"/>
              <a:t>AP Benson </a:t>
            </a:r>
            <a:r>
              <a:rPr lang="en-US" dirty="0" err="1"/>
              <a:t>Evbuomwan</a:t>
            </a:r>
            <a:endParaRPr lang="en-US" dirty="0"/>
          </a:p>
          <a:p>
            <a:r>
              <a:rPr lang="en-US" dirty="0"/>
              <a:t>RCCG Christ The Lord Parish, Lekki, Lagos</a:t>
            </a:r>
            <a:endParaRPr lang="en-US" dirty="0"/>
          </a:p>
          <a:p>
            <a:r>
              <a:rPr lang="en-US" altLang="en-GB" dirty="0"/>
              <a:t>January 26, 2025</a:t>
            </a:r>
            <a:endParaRPr lang="en-US" alt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>
            <a:normAutofit/>
          </a:bodyPr>
          <a:lstStyle/>
          <a:p>
            <a:r>
              <a:rPr lang="en-US" altLang="en-GB" sz="4000" b="1" dirty="0"/>
              <a:t>INTRODUCTION/BIBLICAL CONTEXT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615"/>
            <a:ext cx="10515600" cy="2411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GB" sz="3000" dirty="0"/>
              <a:t>Prov. 21:31</a:t>
            </a:r>
            <a:endParaRPr lang="en-US" altLang="en-GB" sz="3000" dirty="0"/>
          </a:p>
          <a:p>
            <a:pPr marL="0" indent="0">
              <a:buNone/>
            </a:pPr>
            <a:r>
              <a:rPr lang="en-US" altLang="en-US" sz="3000" dirty="0"/>
              <a:t>31 The horse is prepared against the day of battle: but safety is of the Lord.</a:t>
            </a:r>
            <a:endParaRPr lang="en-US" alt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>
            <a:normAutofit/>
          </a:bodyPr>
          <a:lstStyle/>
          <a:p>
            <a:r>
              <a:rPr lang="en-US" altLang="en-GB" sz="4000" b="1" dirty="0"/>
              <a:t>THE KITCHEN: AN UNLIKELY DANGER ZONE (1 of 5)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3330"/>
            <a:ext cx="10515600" cy="54470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GB" sz="3000" dirty="0"/>
              <a:t>You can prevent home fire by following some basic tips. </a:t>
            </a:r>
            <a:endParaRPr lang="en-GB" sz="500" dirty="0"/>
          </a:p>
          <a:p>
            <a:r>
              <a:rPr lang="en-US" altLang="en-GB" sz="3000" b="1" dirty="0"/>
              <a:t>Never leave your cooking unatended.</a:t>
            </a:r>
            <a:r>
              <a:rPr lang="en-US" altLang="en-GB" sz="3000" dirty="0"/>
              <a:t> Always keep your stove/cooker company, especially when you are frying something - that is when things can cross the line in a few seconds.</a:t>
            </a:r>
            <a:endParaRPr lang="en-US" altLang="en-GB" sz="3000" dirty="0"/>
          </a:p>
          <a:p>
            <a:r>
              <a:rPr lang="en-US" altLang="en-GB" sz="3000" b="1" dirty="0"/>
              <a:t>Keep it clean.</a:t>
            </a:r>
            <a:r>
              <a:rPr lang="en-US" altLang="en-GB" sz="3000" dirty="0"/>
              <a:t> Keep stove/cooker and counter surfaces free of clutter, especially flammable objects. </a:t>
            </a:r>
            <a:endParaRPr lang="en-US" altLang="en-GB" sz="3000" dirty="0"/>
          </a:p>
          <a:p>
            <a:r>
              <a:rPr lang="en-US" altLang="en-GB" sz="3000" b="1" dirty="0"/>
              <a:t>Set a timer.</a:t>
            </a:r>
            <a:r>
              <a:rPr lang="en-US" altLang="en-GB" sz="3000" dirty="0"/>
              <a:t> Don’t just rely on your brain, we are humans and we get distracted.</a:t>
            </a:r>
            <a:endParaRPr lang="en-US" altLang="en-GB" sz="3000" dirty="0"/>
          </a:p>
          <a:p>
            <a:r>
              <a:rPr lang="en-US" altLang="en-US" sz="3000" b="1" dirty="0">
                <a:sym typeface="+mn-ea"/>
              </a:rPr>
              <a:t>Keep anything that can catch fire</a:t>
            </a:r>
            <a:r>
              <a:rPr lang="en-US" altLang="en-US" sz="3000" dirty="0">
                <a:sym typeface="+mn-ea"/>
              </a:rPr>
              <a:t> — utensils, food packaging, towels or curtains — </a:t>
            </a:r>
            <a:r>
              <a:rPr lang="en-US" altLang="en-US" sz="3000" b="1" dirty="0">
                <a:sym typeface="+mn-ea"/>
              </a:rPr>
              <a:t>away from your stove.</a:t>
            </a:r>
            <a:endParaRPr lang="en-US" altLang="en-US" sz="3000" b="1" dirty="0"/>
          </a:p>
          <a:p>
            <a:r>
              <a:rPr lang="en-US" altLang="en-US" sz="3000" b="1" dirty="0">
                <a:sym typeface="+mn-ea"/>
              </a:rPr>
              <a:t>Install and learn how to use a fire extinguisher.</a:t>
            </a:r>
            <a:endParaRPr lang="en-GB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THE KITCHEN: AN UNLIKELY DANGER ZONE (2 of 5)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323975"/>
            <a:ext cx="11558905" cy="4994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3000" dirty="0"/>
              <a:t>If you have a small cooking fire:</a:t>
            </a:r>
            <a:endParaRPr lang="en-US" altLang="en-US" sz="3000" dirty="0"/>
          </a:p>
          <a:p>
            <a:r>
              <a:rPr lang="en-US" altLang="en-US" sz="3000" b="1" dirty="0"/>
              <a:t>On a stovetop, smother the flames by sliding a lid over the pan and turn off the burner. </a:t>
            </a:r>
            <a:r>
              <a:rPr lang="en-US" altLang="en-US" sz="3000" dirty="0"/>
              <a:t>Leave the pan covered until it is completely cooled.</a:t>
            </a:r>
            <a:endParaRPr lang="en-US" altLang="en-US" sz="3000" dirty="0"/>
          </a:p>
          <a:p>
            <a:r>
              <a:rPr lang="en-US" altLang="en-US" sz="3000" dirty="0"/>
              <a:t>For an oven fire, </a:t>
            </a:r>
            <a:r>
              <a:rPr lang="en-US" altLang="en-US" sz="3000" b="1" dirty="0"/>
              <a:t>turn off the heat</a:t>
            </a:r>
            <a:r>
              <a:rPr lang="en-US" altLang="en-US" sz="3000" dirty="0"/>
              <a:t> and keep the oven door closed.</a:t>
            </a:r>
            <a:endParaRPr lang="en-US" altLang="en-US" sz="3000" dirty="0"/>
          </a:p>
          <a:p>
            <a:r>
              <a:rPr lang="en-US" altLang="en-US" sz="3000" b="1" dirty="0"/>
              <a:t>If flames spread to objects beyond the stove or oven, evacuate immediately.</a:t>
            </a:r>
            <a:endParaRPr lang="en-US" altLang="en-US" sz="3000" b="1" dirty="0"/>
          </a:p>
          <a:p>
            <a:r>
              <a:rPr lang="en-US" altLang="en-US" sz="3000" b="1" dirty="0"/>
              <a:t>When you leave, close the door behind you to help contain the fire.</a:t>
            </a:r>
            <a:endParaRPr lang="en-GB" sz="30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THE KITCHEN: AN UNLIKELY DANGER ZONE (3 of 5)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338580"/>
            <a:ext cx="11558905" cy="4829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3000" b="1" dirty="0"/>
              <a:t>In case of a pan fire, control the fire by: </a:t>
            </a:r>
            <a:endParaRPr lang="en-US" altLang="en-US" sz="3000" b="1" dirty="0"/>
          </a:p>
          <a:p>
            <a:r>
              <a:rPr lang="en-US" altLang="en-US" sz="3000" dirty="0"/>
              <a:t>Covering the pan with a lid or a bigger upturned pan</a:t>
            </a:r>
            <a:endParaRPr lang="en-US" altLang="en-US" sz="3000" dirty="0"/>
          </a:p>
          <a:p>
            <a:r>
              <a:rPr lang="en-US" altLang="en-US" sz="3000" dirty="0"/>
              <a:t>Turning the heat off</a:t>
            </a:r>
            <a:endParaRPr lang="en-US" altLang="en-US" sz="3000" dirty="0"/>
          </a:p>
          <a:p>
            <a:r>
              <a:rPr lang="en-US" altLang="en-US" sz="3000" dirty="0"/>
              <a:t>Spraying the pot with a fire extinguisher. </a:t>
            </a:r>
            <a:endParaRPr lang="en-US" altLang="en-US" sz="3000" dirty="0"/>
          </a:p>
          <a:p>
            <a:r>
              <a:rPr lang="en-US" altLang="en-US" sz="3000" dirty="0"/>
              <a:t>If you don’t have a fire extinguisher handy, douse the burning oil with baking soda</a:t>
            </a:r>
            <a:endParaRPr lang="en-US" altLang="en-US" sz="3000" dirty="0"/>
          </a:p>
          <a:p>
            <a:r>
              <a:rPr lang="en-US" altLang="en-US" sz="3000" dirty="0"/>
              <a:t>Never run with a pan fire. You run the risk of spreading the fire further when the oil drips. </a:t>
            </a:r>
            <a:endParaRPr lang="en-US" altLang="en-US" sz="3000" dirty="0"/>
          </a:p>
          <a:p>
            <a:r>
              <a:rPr lang="en-US" altLang="en-US" sz="3000" dirty="0"/>
              <a:t>Never throw water on the pan. It will splatter the oil and spread the fire. </a:t>
            </a:r>
            <a:endParaRPr lang="en-GB" sz="30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THE KITCHEN: AN UNLIKELY DANGER ZONE (4 of 5)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411605"/>
            <a:ext cx="11558905" cy="4118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3000" b="1" dirty="0"/>
              <a:t>In case of a pan fire, control the fire by: </a:t>
            </a:r>
            <a:endParaRPr lang="en-US" altLang="en-US" sz="3000" dirty="0"/>
          </a:p>
          <a:p>
            <a:r>
              <a:rPr lang="en-US" altLang="en-US" sz="3000" dirty="0"/>
              <a:t>Never throw sugar or flour on a grease fire. </a:t>
            </a:r>
            <a:endParaRPr lang="en-US" altLang="en-US" sz="3000" dirty="0"/>
          </a:p>
          <a:p>
            <a:r>
              <a:rPr lang="en-US" altLang="en-US" sz="3000" dirty="0"/>
              <a:t>One cup of either of these baking products contains the explosive potential of 2 sticks of dynamite! </a:t>
            </a:r>
            <a:endParaRPr lang="en-US" altLang="en-US" sz="3000" dirty="0"/>
          </a:p>
          <a:p>
            <a:r>
              <a:rPr lang="en-US" altLang="en-US" sz="3000" dirty="0"/>
              <a:t>Pay special attentin to this fire safety tip, it can result in third degree burns and even death in some cases.</a:t>
            </a:r>
            <a:endParaRPr lang="en-GB" sz="30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THE KITCHEN: AN UNLIKELY DANGER ZONE (5 of 5)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104900"/>
            <a:ext cx="11558905" cy="411861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en-US" sz="3000" dirty="0"/>
          </a:p>
          <a:p>
            <a:r>
              <a:rPr lang="en-US" altLang="en-US" sz="3000" b="1" dirty="0"/>
              <a:t>Wear tight clothes.</a:t>
            </a:r>
            <a:r>
              <a:rPr lang="en-US" altLang="en-US" sz="3000" dirty="0"/>
              <a:t> Billowing sleeves or hanging accessories above lit stove can spell disaster. </a:t>
            </a:r>
            <a:endParaRPr lang="en-US" altLang="en-US" sz="3000" dirty="0"/>
          </a:p>
          <a:p>
            <a:r>
              <a:rPr lang="en-US" altLang="en-US" sz="3000" b="1" dirty="0"/>
              <a:t>Install a smoke detector. </a:t>
            </a:r>
            <a:endParaRPr lang="en-US" altLang="en-US" sz="3000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SMOKE ALARMS: A NECCESITY, NOT AN OPTION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104900"/>
            <a:ext cx="11558905" cy="464693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en-US" sz="3000" dirty="0"/>
          </a:p>
          <a:p>
            <a:r>
              <a:rPr lang="en-US" altLang="en-US" sz="3000" b="1" dirty="0"/>
              <a:t>Invest in a few smoke detectors,</a:t>
            </a:r>
            <a:r>
              <a:rPr lang="en-US" altLang="en-US" sz="3000" dirty="0"/>
              <a:t> if you haven’t already</a:t>
            </a:r>
            <a:endParaRPr lang="en-US" altLang="en-US" sz="3000" dirty="0"/>
          </a:p>
          <a:p>
            <a:r>
              <a:rPr lang="en-US" altLang="en-US" sz="3000" b="1" dirty="0"/>
              <a:t>Install dual sensor smoke alarms</a:t>
            </a:r>
            <a:endParaRPr lang="en-US" altLang="en-US" sz="3000" dirty="0"/>
          </a:p>
          <a:p>
            <a:r>
              <a:rPr lang="en-US" altLang="en-US" sz="3000" b="1" dirty="0"/>
              <a:t>Spread them out</a:t>
            </a:r>
            <a:r>
              <a:rPr lang="en-US" altLang="en-US" sz="3000" dirty="0"/>
              <a:t> on every storey of your home, in the kitchen, laundry room and every room</a:t>
            </a:r>
            <a:endParaRPr lang="en-US" altLang="en-US" sz="3000" dirty="0"/>
          </a:p>
          <a:p>
            <a:r>
              <a:rPr lang="en-US" altLang="en-US" sz="3000" b="1" dirty="0"/>
              <a:t>Test your smoke detectors</a:t>
            </a:r>
            <a:r>
              <a:rPr lang="en-US" altLang="en-US" sz="3000" dirty="0"/>
              <a:t> once a month</a:t>
            </a:r>
            <a:endParaRPr lang="en-US" altLang="en-US" sz="3000" dirty="0"/>
          </a:p>
          <a:p>
            <a:r>
              <a:rPr lang="en-US" altLang="en-US" sz="3000" b="1" dirty="0"/>
              <a:t>Replace the batteries</a:t>
            </a:r>
            <a:r>
              <a:rPr lang="en-US" altLang="en-US" sz="3000" dirty="0"/>
              <a:t> at least once a year</a:t>
            </a:r>
            <a:endParaRPr lang="en-US" altLang="en-US" sz="3000" dirty="0"/>
          </a:p>
          <a:p>
            <a:r>
              <a:rPr lang="en-US" altLang="en-US" sz="3000" b="1" dirty="0"/>
              <a:t>Never disable a smoke alarm</a:t>
            </a:r>
            <a:r>
              <a:rPr lang="en-US" altLang="en-US" sz="3000" dirty="0"/>
              <a:t>, including when you are cooking</a:t>
            </a:r>
            <a:endParaRPr lang="en-GB" sz="30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ESTABLISHING AN EVACUATION PLAN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179195"/>
            <a:ext cx="11558905" cy="502348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en-US" sz="3000" dirty="0"/>
          </a:p>
          <a:p>
            <a:r>
              <a:rPr lang="en-US" altLang="en-US" sz="3000" b="1" dirty="0"/>
              <a:t>Draw up an escape plan</a:t>
            </a:r>
            <a:endParaRPr lang="en-US" altLang="en-US" sz="3000" dirty="0"/>
          </a:p>
          <a:p>
            <a:pPr lvl="1"/>
            <a:r>
              <a:rPr lang="en-US" altLang="en-US" sz="2570" dirty="0"/>
              <a:t>Plan at least 2 escape routes, from every room - particularly the bedrooms where you are most likely to be caught unaware, relaxed, and/or asleep</a:t>
            </a:r>
            <a:endParaRPr lang="en-US" altLang="en-US" sz="2570" dirty="0"/>
          </a:p>
          <a:p>
            <a:pPr lvl="1"/>
            <a:r>
              <a:rPr lang="en-US" altLang="en-US" sz="2570" dirty="0"/>
              <a:t>Purchase fire ladders, especially for the upper stories, and ensure that they are collapsible and working well</a:t>
            </a:r>
            <a:endParaRPr lang="en-US" altLang="en-US" sz="3000" b="1" dirty="0"/>
          </a:p>
          <a:p>
            <a:r>
              <a:rPr lang="en-US" altLang="en-US" sz="3000" b="1" dirty="0"/>
              <a:t>Discuss the excape routes</a:t>
            </a:r>
            <a:r>
              <a:rPr lang="en-US" altLang="en-US" sz="3000" dirty="0"/>
              <a:t> with your family</a:t>
            </a:r>
            <a:endParaRPr lang="en-US" altLang="en-US" sz="3000" b="1" dirty="0"/>
          </a:p>
          <a:p>
            <a:r>
              <a:rPr lang="en-US" altLang="en-US" sz="3000" b="1" dirty="0"/>
              <a:t>Practice</a:t>
            </a:r>
            <a:endParaRPr lang="en-US" altLang="en-US" sz="3000" b="1" dirty="0"/>
          </a:p>
          <a:p>
            <a:pPr lvl="1"/>
            <a:r>
              <a:rPr lang="en-US" altLang="en-US" sz="2570" dirty="0"/>
              <a:t>Can you feel your way out of the house with your eyes closed or in the dark?</a:t>
            </a:r>
            <a:endParaRPr lang="en-US" altLang="en-US" sz="2570" dirty="0"/>
          </a:p>
          <a:p>
            <a:pPr lvl="1"/>
            <a:r>
              <a:rPr lang="en-US" altLang="en-US" sz="2570" dirty="0"/>
              <a:t>Do you know the quickest way to crawl out?</a:t>
            </a:r>
            <a:endParaRPr lang="en-US" altLang="en-US" sz="2570" dirty="0"/>
          </a:p>
          <a:p>
            <a:pPr lvl="1"/>
            <a:r>
              <a:rPr lang="en-US" altLang="en-US" sz="2570" dirty="0"/>
              <a:t>Do you know the low windows from where you can jump?</a:t>
            </a:r>
            <a:endParaRPr lang="en-US" altLang="en-US" sz="2570" dirty="0"/>
          </a:p>
          <a:p>
            <a:pPr marL="0" indent="0">
              <a:buNone/>
            </a:pPr>
            <a:endParaRPr lang="en-GB" sz="30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45" y="322580"/>
            <a:ext cx="11363325" cy="696595"/>
          </a:xfrm>
        </p:spPr>
        <p:txBody>
          <a:bodyPr>
            <a:normAutofit fontScale="90000"/>
          </a:bodyPr>
          <a:lstStyle/>
          <a:p>
            <a:r>
              <a:rPr lang="en-US" altLang="en-GB" b="1" dirty="0">
                <a:sym typeface="+mn-ea"/>
              </a:rPr>
              <a:t>GAS CYLINDER EXPIRY DATES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988060"/>
            <a:ext cx="11558905" cy="567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3000" dirty="0"/>
              <a:t>Useful tips:</a:t>
            </a:r>
            <a:endParaRPr lang="en-US" altLang="en-US" sz="3000" dirty="0"/>
          </a:p>
          <a:p>
            <a:r>
              <a:rPr lang="en-US" altLang="en-US" sz="3000" b="1" dirty="0"/>
              <a:t>Do not buy used gas cylinders</a:t>
            </a:r>
            <a:endParaRPr lang="en-US" altLang="en-US" sz="3000" b="1" dirty="0"/>
          </a:p>
          <a:p>
            <a:r>
              <a:rPr lang="en-US" altLang="en-US" sz="3000" b="1" dirty="0"/>
              <a:t>Check the expiry dates. Do not use expired gas cylinders, it can cause explosion</a:t>
            </a:r>
            <a:endParaRPr lang="en-US" altLang="en-US" sz="3000" b="1" dirty="0"/>
          </a:p>
          <a:p>
            <a:r>
              <a:rPr lang="en-US" altLang="en-US" sz="3000" b="1" dirty="0"/>
              <a:t>Expiry date has an alphabet (for the month of manufacture) and a number (for the year of manufacture)</a:t>
            </a:r>
            <a:endParaRPr lang="en-US" altLang="en-US" sz="3000" b="1" dirty="0"/>
          </a:p>
          <a:p>
            <a:r>
              <a:rPr lang="en-US" altLang="en-US" sz="3000" b="1" dirty="0"/>
              <a:t>You can check the expiry date as follows: </a:t>
            </a:r>
            <a:endParaRPr lang="en-US" altLang="en-US" sz="3000" b="1" dirty="0"/>
          </a:p>
          <a:p>
            <a:pPr lvl="1"/>
            <a:r>
              <a:rPr lang="en-US" altLang="en-US" sz="2570" b="1" dirty="0"/>
              <a:t>A: January to March</a:t>
            </a:r>
            <a:endParaRPr lang="en-US" altLang="en-US" sz="2570" b="1" dirty="0"/>
          </a:p>
          <a:p>
            <a:pPr lvl="1"/>
            <a:r>
              <a:rPr lang="en-US" altLang="en-US" sz="2570" b="1" dirty="0"/>
              <a:t>B: April to June</a:t>
            </a:r>
            <a:endParaRPr lang="en-US" altLang="en-US" sz="2570" b="1" dirty="0"/>
          </a:p>
          <a:p>
            <a:pPr lvl="1"/>
            <a:r>
              <a:rPr lang="en-US" altLang="en-US" sz="2570" b="1" dirty="0"/>
              <a:t>C: July to September</a:t>
            </a:r>
            <a:endParaRPr lang="en-US" altLang="en-US" sz="2570" b="1" dirty="0"/>
          </a:p>
          <a:p>
            <a:pPr lvl="1"/>
            <a:r>
              <a:rPr lang="en-US" altLang="en-US" sz="2570" b="1" dirty="0"/>
              <a:t>D: Octriober to December</a:t>
            </a:r>
            <a:endParaRPr lang="en-US" altLang="en-US" sz="2570" b="1" dirty="0"/>
          </a:p>
          <a:p>
            <a:r>
              <a:rPr lang="en-US" altLang="en-US" sz="3000" b="1" dirty="0"/>
              <a:t>A18 for instance, means 1st quarter (Jan, Feb, Mar) of 2018. </a:t>
            </a:r>
            <a:endParaRPr lang="en-US" altLang="en-US" sz="3000" b="1" dirty="0"/>
          </a:p>
          <a:p>
            <a:pPr marL="0" indent="0">
              <a:buNone/>
            </a:pPr>
            <a:endParaRPr lang="en-GB" sz="30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416" y="772949"/>
            <a:ext cx="11363416" cy="47051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CONCLUSION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5" y="1656715"/>
            <a:ext cx="11558905" cy="470344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en-US" sz="3000" dirty="0">
              <a:latin typeface="Microsoft Sans Serif" panose="020B0604020202020204" pitchFamily="34" charset="0"/>
              <a:ea typeface="Microsoft Sans Serif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en-US" altLang="en-US" sz="3000" dirty="0">
                <a:latin typeface="Microsoft Sans Serif" panose="020B0604020202020204" pitchFamily="34" charset="0"/>
                <a:ea typeface="Microsoft Sans Serif" panose="020B0604020202020204" pitchFamily="34" charset="0"/>
                <a:sym typeface="+mn-ea"/>
              </a:rPr>
              <a:t>Home fires are a major source of emergency in homes, and </a:t>
            </a:r>
            <a:r>
              <a:rPr lang="en-US" altLang="en-US" sz="3000" b="1" dirty="0">
                <a:latin typeface="Microsoft Sans Serif" panose="020B0604020202020204" pitchFamily="34" charset="0"/>
                <a:ea typeface="Microsoft Sans Serif" panose="020B0604020202020204" pitchFamily="34" charset="0"/>
                <a:sym typeface="+mn-ea"/>
              </a:rPr>
              <a:t>can </a:t>
            </a:r>
            <a:r>
              <a:rPr lang="en-US" altLang="en-US" sz="3000" b="1" dirty="0">
                <a:latin typeface="Microsoft Sans Serif" panose="020B0604020202020204" pitchFamily="34" charset="0"/>
                <a:ea typeface="Microsoft Sans Serif" panose="020B0604020202020204" pitchFamily="34" charset="0"/>
                <a:sym typeface="+mn-ea"/>
              </a:rPr>
              <a:t>cause deaths, injuries and property loss within minutes of breaking out.</a:t>
            </a:r>
            <a:endParaRPr lang="en-US" altLang="en-US" sz="3000" b="1" dirty="0">
              <a:latin typeface="Microsoft Sans Serif" panose="020B0604020202020204" pitchFamily="34" charset="0"/>
              <a:ea typeface="Microsoft Sans Serif" panose="020B0604020202020204" pitchFamily="34" charset="0"/>
              <a:sym typeface="+mn-ea"/>
            </a:endParaRPr>
          </a:p>
          <a:p>
            <a:pPr marL="0" indent="0">
              <a:buNone/>
            </a:pPr>
            <a:endParaRPr lang="en-US" altLang="en-US" sz="3000" dirty="0">
              <a:latin typeface="Microsoft Sans Serif" panose="020B0604020202020204" pitchFamily="34" charset="0"/>
              <a:ea typeface="Microsoft Sans Serif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en-US" altLang="en-US" sz="3000" dirty="0">
                <a:latin typeface="Microsoft Sans Serif" panose="020B0604020202020204" pitchFamily="34" charset="0"/>
                <a:ea typeface="Microsoft Sans Serif" panose="020B0604020202020204" pitchFamily="34" charset="0"/>
                <a:sym typeface="+mn-ea"/>
              </a:rPr>
              <a:t>Home fires occur every day across the country but we can take action to prepare.</a:t>
            </a:r>
            <a:endParaRPr lang="en-US" altLang="en-US" sz="3000" dirty="0"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endParaRPr lang="en-US" altLang="en-US" sz="3000" dirty="0"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3000" b="1" dirty="0">
                <a:latin typeface="Microsoft Sans Serif" panose="020B0604020202020204" pitchFamily="34" charset="0"/>
                <a:ea typeface="Microsoft Sans Serif" panose="020B0604020202020204" pitchFamily="34" charset="0"/>
                <a:sym typeface="+mn-ea"/>
              </a:rPr>
              <a:t>Prepare now to protect yourself, your loved ones and your home.</a:t>
            </a:r>
            <a:endParaRPr lang="en-US" altLang="en-US" sz="3000" b="1" dirty="0">
              <a:latin typeface="Microsoft Sans Serif" panose="020B0604020202020204" pitchFamily="34" charset="0"/>
              <a:ea typeface="Microsoft Sans Serif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556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Q &amp; A</a:t>
            </a:r>
            <a:endParaRPr lang="en-GB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556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Thank You</a:t>
            </a:r>
            <a:endParaRPr lang="en-GB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3849</Words>
  <Application>WPS Presentation</Application>
  <PresentationFormat>Widescreen</PresentationFormat>
  <Paragraphs>97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Calibri (body)</vt:lpstr>
      <vt:lpstr>Calibri</vt:lpstr>
      <vt:lpstr>Calibri Light</vt:lpstr>
      <vt:lpstr>Microsoft YaHei</vt:lpstr>
      <vt:lpstr>Arial Unicode MS</vt:lpstr>
      <vt:lpstr>Microsoft Sans Serif</vt:lpstr>
      <vt:lpstr>Office Theme</vt:lpstr>
      <vt:lpstr>1_Office Theme</vt:lpstr>
      <vt:lpstr>EXECUTION (AND REVIEW/PERFORMANCE MANAGEMENT - WORKING OUT YOUR VISION &amp; GOALS)</vt:lpstr>
      <vt:lpstr>THE KITCHEN: AN UNLIKELY DANGER ZONE (1 of 5)</vt:lpstr>
      <vt:lpstr>SOME QUOTES ABOUT EXECUTION</vt:lpstr>
      <vt:lpstr>WHAT IS EXECUTION?</vt:lpstr>
      <vt:lpstr>THE KITCHEN: AN UNLIKELY DANGER ZONE (2 of 2)</vt:lpstr>
      <vt:lpstr>THE KITCHEN: AN UNLIKELY DANGER ZONE (3 of 3)</vt:lpstr>
      <vt:lpstr>THE KITCHEN: AN UNLIKELY DANGER ZONE (3 of 3)</vt:lpstr>
      <vt:lpstr>THE KITCHEN: AN UNLIKELY DANGER ZONE (3 of 3)</vt:lpstr>
      <vt:lpstr>SMOKE ALARMS: A NECCESITY, NOT AN OPTION</vt:lpstr>
      <vt:lpstr>SMOKE ALARMS: A NECCESITY, NOT AN OPTION</vt:lpstr>
      <vt:lpstr>CONCLUSION</vt:lpstr>
      <vt:lpstr>Q &amp; A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Basics</dc:title>
  <dc:creator>Blessing okoye</dc:creator>
  <cp:lastModifiedBy>HP</cp:lastModifiedBy>
  <cp:revision>18</cp:revision>
  <dcterms:created xsi:type="dcterms:W3CDTF">2023-10-28T16:38:00Z</dcterms:created>
  <dcterms:modified xsi:type="dcterms:W3CDTF">2025-01-25T19:59:40Z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439761B9AAFC429BB10261B1C7B35E2E_13</vt:lpwstr>
  </property>
  <property fmtid="{D5CDD505-2E9C-101B-9397-08002B2CF9AE}" pid="3" name="KSOProductBuildVer">
    <vt:lpwstr>1033-12.2.0.19805</vt:lpwstr>
  </property>
</Properties>
</file>