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2" r:id="rId2"/>
    <p:sldId id="283" r:id="rId3"/>
    <p:sldId id="261" r:id="rId4"/>
    <p:sldId id="267" r:id="rId5"/>
    <p:sldId id="284" r:id="rId6"/>
    <p:sldId id="263" r:id="rId7"/>
    <p:sldId id="281" r:id="rId8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8B7"/>
    <a:srgbClr val="A09D79"/>
    <a:srgbClr val="AD5C4D"/>
    <a:srgbClr val="543E35"/>
    <a:srgbClr val="637700"/>
    <a:srgbClr val="FFF4ED"/>
    <a:srgbClr val="5E6A76"/>
    <a:srgbClr val="000000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A34D34-9EC5-4B9E-8A6C-5DF1915E47F5}" v="17" dt="2023-06-21T19:34:17.010"/>
  </p1510:revLst>
</p1510:revInfo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30"/>
  </p:normalViewPr>
  <p:slideViewPr>
    <p:cSldViewPr snapToGrid="0">
      <p:cViewPr>
        <p:scale>
          <a:sx n="62" d="100"/>
          <a:sy n="62" d="100"/>
        </p:scale>
        <p:origin x="760" y="52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64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wele Ajibola" userId="8fdb522d-8645-4a73-abef-8adf4f2095f3" providerId="ADAL" clId="{CEA34D34-9EC5-4B9E-8A6C-5DF1915E47F5}"/>
    <pc:docChg chg="undo custSel addSld delSld modSld sldOrd">
      <pc:chgData name="Awele Ajibola" userId="8fdb522d-8645-4a73-abef-8adf4f2095f3" providerId="ADAL" clId="{CEA34D34-9EC5-4B9E-8A6C-5DF1915E47F5}" dt="2023-06-23T12:54:27.282" v="2933" actId="20577"/>
      <pc:docMkLst>
        <pc:docMk/>
      </pc:docMkLst>
      <pc:sldChg chg="del ord">
        <pc:chgData name="Awele Ajibola" userId="8fdb522d-8645-4a73-abef-8adf4f2095f3" providerId="ADAL" clId="{CEA34D34-9EC5-4B9E-8A6C-5DF1915E47F5}" dt="2023-06-21T18:13:17.920" v="257" actId="47"/>
        <pc:sldMkLst>
          <pc:docMk/>
          <pc:sldMk cId="3435077016" sldId="259"/>
        </pc:sldMkLst>
      </pc:sldChg>
      <pc:sldChg chg="addSp delSp modSp mod">
        <pc:chgData name="Awele Ajibola" userId="8fdb522d-8645-4a73-abef-8adf4f2095f3" providerId="ADAL" clId="{CEA34D34-9EC5-4B9E-8A6C-5DF1915E47F5}" dt="2023-06-21T18:50:55.430" v="1291" actId="14100"/>
        <pc:sldMkLst>
          <pc:docMk/>
          <pc:sldMk cId="1699088621" sldId="261"/>
        </pc:sldMkLst>
        <pc:spChg chg="add mod">
          <ac:chgData name="Awele Ajibola" userId="8fdb522d-8645-4a73-abef-8adf4f2095f3" providerId="ADAL" clId="{CEA34D34-9EC5-4B9E-8A6C-5DF1915E47F5}" dt="2023-06-21T18:50:55.430" v="1291" actId="14100"/>
          <ac:spMkLst>
            <pc:docMk/>
            <pc:sldMk cId="1699088621" sldId="261"/>
            <ac:spMk id="3" creationId="{27F6EA62-D837-C7EB-E5E6-4A7AA8387A0E}"/>
          </ac:spMkLst>
        </pc:spChg>
        <pc:spChg chg="mod">
          <ac:chgData name="Awele Ajibola" userId="8fdb522d-8645-4a73-abef-8adf4f2095f3" providerId="ADAL" clId="{CEA34D34-9EC5-4B9E-8A6C-5DF1915E47F5}" dt="2023-06-21T18:14:53.050" v="300" actId="6549"/>
          <ac:spMkLst>
            <pc:docMk/>
            <pc:sldMk cId="1699088621" sldId="261"/>
            <ac:spMk id="4" creationId="{BCD1D6FF-1122-B11D-0CE3-E62BA27376FA}"/>
          </ac:spMkLst>
        </pc:spChg>
        <pc:spChg chg="mod">
          <ac:chgData name="Awele Ajibola" userId="8fdb522d-8645-4a73-abef-8adf4f2095f3" providerId="ADAL" clId="{CEA34D34-9EC5-4B9E-8A6C-5DF1915E47F5}" dt="2023-06-21T18:27:07.241" v="688" actId="20577"/>
          <ac:spMkLst>
            <pc:docMk/>
            <pc:sldMk cId="1699088621" sldId="261"/>
            <ac:spMk id="7" creationId="{8FD92B98-444C-00D2-3246-91E7E1BFB673}"/>
          </ac:spMkLst>
        </pc:spChg>
        <pc:graphicFrameChg chg="del">
          <ac:chgData name="Awele Ajibola" userId="8fdb522d-8645-4a73-abef-8adf4f2095f3" providerId="ADAL" clId="{CEA34D34-9EC5-4B9E-8A6C-5DF1915E47F5}" dt="2023-06-21T18:05:25.374" v="127" actId="478"/>
          <ac:graphicFrameMkLst>
            <pc:docMk/>
            <pc:sldMk cId="1699088621" sldId="261"/>
            <ac:graphicFrameMk id="8" creationId="{19FBC95D-B600-B1AC-D5BA-3F204E3FE1DF}"/>
          </ac:graphicFrameMkLst>
        </pc:graphicFrameChg>
      </pc:sldChg>
      <pc:sldChg chg="del">
        <pc:chgData name="Awele Ajibola" userId="8fdb522d-8645-4a73-abef-8adf4f2095f3" providerId="ADAL" clId="{CEA34D34-9EC5-4B9E-8A6C-5DF1915E47F5}" dt="2023-06-21T19:04:32.040" v="1731" actId="47"/>
        <pc:sldMkLst>
          <pc:docMk/>
          <pc:sldMk cId="2752853293" sldId="262"/>
        </pc:sldMkLst>
      </pc:sldChg>
      <pc:sldChg chg="modSp add del mod ord">
        <pc:chgData name="Awele Ajibola" userId="8fdb522d-8645-4a73-abef-8adf4f2095f3" providerId="ADAL" clId="{CEA34D34-9EC5-4B9E-8A6C-5DF1915E47F5}" dt="2023-06-21T19:47:16.947" v="2795" actId="47"/>
        <pc:sldMkLst>
          <pc:docMk/>
          <pc:sldMk cId="1096717490" sldId="263"/>
        </pc:sldMkLst>
        <pc:spChg chg="mod">
          <ac:chgData name="Awele Ajibola" userId="8fdb522d-8645-4a73-abef-8adf4f2095f3" providerId="ADAL" clId="{CEA34D34-9EC5-4B9E-8A6C-5DF1915E47F5}" dt="2023-06-21T19:26:09.390" v="2030" actId="14100"/>
          <ac:spMkLst>
            <pc:docMk/>
            <pc:sldMk cId="1096717490" sldId="263"/>
            <ac:spMk id="2" creationId="{E9350B43-2FC6-DBFA-2920-C8265C1C6A48}"/>
          </ac:spMkLst>
        </pc:spChg>
        <pc:spChg chg="mod">
          <ac:chgData name="Awele Ajibola" userId="8fdb522d-8645-4a73-abef-8adf4f2095f3" providerId="ADAL" clId="{CEA34D34-9EC5-4B9E-8A6C-5DF1915E47F5}" dt="2023-06-21T19:26:33.697" v="2076" actId="6549"/>
          <ac:spMkLst>
            <pc:docMk/>
            <pc:sldMk cId="1096717490" sldId="263"/>
            <ac:spMk id="3" creationId="{B1EFDBE1-8C88-4D39-6BA3-537373DFA091}"/>
          </ac:spMkLst>
        </pc:spChg>
        <pc:spChg chg="mod">
          <ac:chgData name="Awele Ajibola" userId="8fdb522d-8645-4a73-abef-8adf4f2095f3" providerId="ADAL" clId="{CEA34D34-9EC5-4B9E-8A6C-5DF1915E47F5}" dt="2023-06-21T19:03:46.482" v="1722" actId="20577"/>
          <ac:spMkLst>
            <pc:docMk/>
            <pc:sldMk cId="1096717490" sldId="263"/>
            <ac:spMk id="14" creationId="{F5768EFB-B317-47EA-C969-D365EB136882}"/>
          </ac:spMkLst>
        </pc:spChg>
        <pc:spChg chg="mod">
          <ac:chgData name="Awele Ajibola" userId="8fdb522d-8645-4a73-abef-8adf4f2095f3" providerId="ADAL" clId="{CEA34D34-9EC5-4B9E-8A6C-5DF1915E47F5}" dt="2023-06-21T19:03:05.395" v="1712"/>
          <ac:spMkLst>
            <pc:docMk/>
            <pc:sldMk cId="1096717490" sldId="263"/>
            <ac:spMk id="16" creationId="{BB801EE7-C3C0-5B30-EB9B-2C995032EE99}"/>
          </ac:spMkLst>
        </pc:spChg>
      </pc:sldChg>
      <pc:sldChg chg="del">
        <pc:chgData name="Awele Ajibola" userId="8fdb522d-8645-4a73-abef-8adf4f2095f3" providerId="ADAL" clId="{CEA34D34-9EC5-4B9E-8A6C-5DF1915E47F5}" dt="2023-06-21T19:04:30.109" v="1730" actId="47"/>
        <pc:sldMkLst>
          <pc:docMk/>
          <pc:sldMk cId="1002104821" sldId="264"/>
        </pc:sldMkLst>
      </pc:sldChg>
      <pc:sldChg chg="del">
        <pc:chgData name="Awele Ajibola" userId="8fdb522d-8645-4a73-abef-8adf4f2095f3" providerId="ADAL" clId="{CEA34D34-9EC5-4B9E-8A6C-5DF1915E47F5}" dt="2023-06-21T19:04:25.828" v="1728" actId="47"/>
        <pc:sldMkLst>
          <pc:docMk/>
          <pc:sldMk cId="1234133501" sldId="266"/>
        </pc:sldMkLst>
      </pc:sldChg>
      <pc:sldChg chg="addSp delSp modSp mod ord">
        <pc:chgData name="Awele Ajibola" userId="8fdb522d-8645-4a73-abef-8adf4f2095f3" providerId="ADAL" clId="{CEA34D34-9EC5-4B9E-8A6C-5DF1915E47F5}" dt="2023-06-21T19:35:25.183" v="2400"/>
        <pc:sldMkLst>
          <pc:docMk/>
          <pc:sldMk cId="327257719" sldId="267"/>
        </pc:sldMkLst>
        <pc:spChg chg="mod">
          <ac:chgData name="Awele Ajibola" userId="8fdb522d-8645-4a73-abef-8adf4f2095f3" providerId="ADAL" clId="{CEA34D34-9EC5-4B9E-8A6C-5DF1915E47F5}" dt="2023-06-21T19:27:44.282" v="2106" actId="403"/>
          <ac:spMkLst>
            <pc:docMk/>
            <pc:sldMk cId="327257719" sldId="267"/>
            <ac:spMk id="2" creationId="{BFD7679D-DC49-184B-33D7-D460C700C85D}"/>
          </ac:spMkLst>
        </pc:spChg>
        <pc:spChg chg="add del">
          <ac:chgData name="Awele Ajibola" userId="8fdb522d-8645-4a73-abef-8adf4f2095f3" providerId="ADAL" clId="{CEA34D34-9EC5-4B9E-8A6C-5DF1915E47F5}" dt="2023-06-21T19:06:22.578" v="1733" actId="478"/>
          <ac:spMkLst>
            <pc:docMk/>
            <pc:sldMk cId="327257719" sldId="267"/>
            <ac:spMk id="4" creationId="{22CE2C3C-0BD2-9A91-AC63-189C7B35E7AA}"/>
          </ac:spMkLst>
        </pc:spChg>
        <pc:spChg chg="add del mod">
          <ac:chgData name="Awele Ajibola" userId="8fdb522d-8645-4a73-abef-8adf4f2095f3" providerId="ADAL" clId="{CEA34D34-9EC5-4B9E-8A6C-5DF1915E47F5}" dt="2023-06-21T19:06:46.249" v="1737" actId="478"/>
          <ac:spMkLst>
            <pc:docMk/>
            <pc:sldMk cId="327257719" sldId="267"/>
            <ac:spMk id="6" creationId="{DD6BBD1D-9642-7FDB-6273-C182D847304D}"/>
          </ac:spMkLst>
        </pc:spChg>
        <pc:spChg chg="add mod">
          <ac:chgData name="Awele Ajibola" userId="8fdb522d-8645-4a73-abef-8adf4f2095f3" providerId="ADAL" clId="{CEA34D34-9EC5-4B9E-8A6C-5DF1915E47F5}" dt="2023-06-21T19:30:57.772" v="2172" actId="122"/>
          <ac:spMkLst>
            <pc:docMk/>
            <pc:sldMk cId="327257719" sldId="267"/>
            <ac:spMk id="7" creationId="{253F74C0-8AC8-A43B-6B94-6E051537E528}"/>
          </ac:spMkLst>
        </pc:spChg>
        <pc:spChg chg="mod">
          <ac:chgData name="Awele Ajibola" userId="8fdb522d-8645-4a73-abef-8adf4f2095f3" providerId="ADAL" clId="{CEA34D34-9EC5-4B9E-8A6C-5DF1915E47F5}" dt="2023-06-21T19:23:47.331" v="2013" actId="20577"/>
          <ac:spMkLst>
            <pc:docMk/>
            <pc:sldMk cId="327257719" sldId="267"/>
            <ac:spMk id="8" creationId="{955CC3A7-DD9A-E887-A929-DE6D4C1E47B9}"/>
          </ac:spMkLst>
        </pc:spChg>
        <pc:spChg chg="add del mod">
          <ac:chgData name="Awele Ajibola" userId="8fdb522d-8645-4a73-abef-8adf4f2095f3" providerId="ADAL" clId="{CEA34D34-9EC5-4B9E-8A6C-5DF1915E47F5}" dt="2023-06-21T19:25:06.644" v="2015"/>
          <ac:spMkLst>
            <pc:docMk/>
            <pc:sldMk cId="327257719" sldId="267"/>
            <ac:spMk id="9" creationId="{EE754D37-3AA6-7249-76D8-52F85F4C158A}"/>
          </ac:spMkLst>
        </pc:spChg>
        <pc:spChg chg="add mod">
          <ac:chgData name="Awele Ajibola" userId="8fdb522d-8645-4a73-abef-8adf4f2095f3" providerId="ADAL" clId="{CEA34D34-9EC5-4B9E-8A6C-5DF1915E47F5}" dt="2023-06-21T19:30:54.566" v="2171" actId="122"/>
          <ac:spMkLst>
            <pc:docMk/>
            <pc:sldMk cId="327257719" sldId="267"/>
            <ac:spMk id="10" creationId="{64BAD2BC-809A-0116-0C0E-29C3449B4DB2}"/>
          </ac:spMkLst>
        </pc:spChg>
        <pc:spChg chg="add mod">
          <ac:chgData name="Awele Ajibola" userId="8fdb522d-8645-4a73-abef-8adf4f2095f3" providerId="ADAL" clId="{CEA34D34-9EC5-4B9E-8A6C-5DF1915E47F5}" dt="2023-06-21T19:31:44.339" v="2192" actId="6549"/>
          <ac:spMkLst>
            <pc:docMk/>
            <pc:sldMk cId="327257719" sldId="267"/>
            <ac:spMk id="11" creationId="{EBA2ED22-A04C-D4D9-4E91-D6025CEED7E8}"/>
          </ac:spMkLst>
        </pc:spChg>
        <pc:spChg chg="add del mod">
          <ac:chgData name="Awele Ajibola" userId="8fdb522d-8645-4a73-abef-8adf4f2095f3" providerId="ADAL" clId="{CEA34D34-9EC5-4B9E-8A6C-5DF1915E47F5}" dt="2023-06-21T19:32:03.565" v="2196"/>
          <ac:spMkLst>
            <pc:docMk/>
            <pc:sldMk cId="327257719" sldId="267"/>
            <ac:spMk id="12" creationId="{BA1EC378-E793-A4E3-76B2-C504AB56C7AB}"/>
          </ac:spMkLst>
        </pc:spChg>
        <pc:spChg chg="add del mod">
          <ac:chgData name="Awele Ajibola" userId="8fdb522d-8645-4a73-abef-8adf4f2095f3" providerId="ADAL" clId="{CEA34D34-9EC5-4B9E-8A6C-5DF1915E47F5}" dt="2023-06-21T19:32:01.529" v="2195"/>
          <ac:spMkLst>
            <pc:docMk/>
            <pc:sldMk cId="327257719" sldId="267"/>
            <ac:spMk id="13" creationId="{54B810A0-F3D4-5EF0-22F6-9D7EF2DCA610}"/>
          </ac:spMkLst>
        </pc:spChg>
        <pc:spChg chg="add mod">
          <ac:chgData name="Awele Ajibola" userId="8fdb522d-8645-4a73-abef-8adf4f2095f3" providerId="ADAL" clId="{CEA34D34-9EC5-4B9E-8A6C-5DF1915E47F5}" dt="2023-06-21T19:32:17.804" v="2212" actId="6549"/>
          <ac:spMkLst>
            <pc:docMk/>
            <pc:sldMk cId="327257719" sldId="267"/>
            <ac:spMk id="14" creationId="{E239C315-0E57-8809-6E7B-67D55DA03190}"/>
          </ac:spMkLst>
        </pc:spChg>
        <pc:spChg chg="mod">
          <ac:chgData name="Awele Ajibola" userId="8fdb522d-8645-4a73-abef-8adf4f2095f3" providerId="ADAL" clId="{CEA34D34-9EC5-4B9E-8A6C-5DF1915E47F5}" dt="2023-06-21T19:31:10.836" v="2173" actId="6549"/>
          <ac:spMkLst>
            <pc:docMk/>
            <pc:sldMk cId="327257719" sldId="267"/>
            <ac:spMk id="17" creationId="{21A076CC-9414-293E-8AB1-B8C2EA1C5FEE}"/>
          </ac:spMkLst>
        </pc:spChg>
        <pc:spChg chg="mod">
          <ac:chgData name="Awele Ajibola" userId="8fdb522d-8645-4a73-abef-8adf4f2095f3" providerId="ADAL" clId="{CEA34D34-9EC5-4B9E-8A6C-5DF1915E47F5}" dt="2023-06-21T19:12:32.278" v="1886" actId="20577"/>
          <ac:spMkLst>
            <pc:docMk/>
            <pc:sldMk cId="327257719" sldId="267"/>
            <ac:spMk id="18" creationId="{871694C6-64CB-2042-D079-8D98D610EDB0}"/>
          </ac:spMkLst>
        </pc:spChg>
        <pc:spChg chg="add del mod">
          <ac:chgData name="Awele Ajibola" userId="8fdb522d-8645-4a73-abef-8adf4f2095f3" providerId="ADAL" clId="{CEA34D34-9EC5-4B9E-8A6C-5DF1915E47F5}" dt="2023-06-21T19:33:20.054" v="2315" actId="20577"/>
          <ac:spMkLst>
            <pc:docMk/>
            <pc:sldMk cId="327257719" sldId="267"/>
            <ac:spMk id="26" creationId="{FFCA4FA2-1095-105E-5606-3D90E73136C3}"/>
          </ac:spMkLst>
        </pc:spChg>
      </pc:sldChg>
      <pc:sldChg chg="del">
        <pc:chgData name="Awele Ajibola" userId="8fdb522d-8645-4a73-abef-8adf4f2095f3" providerId="ADAL" clId="{CEA34D34-9EC5-4B9E-8A6C-5DF1915E47F5}" dt="2023-06-21T19:03:52.199" v="1723" actId="47"/>
        <pc:sldMkLst>
          <pc:docMk/>
          <pc:sldMk cId="2759600390" sldId="268"/>
        </pc:sldMkLst>
      </pc:sldChg>
      <pc:sldChg chg="addSp delSp modSp mod setBg modClrScheme chgLayout">
        <pc:chgData name="Awele Ajibola" userId="8fdb522d-8645-4a73-abef-8adf4f2095f3" providerId="ADAL" clId="{CEA34D34-9EC5-4B9E-8A6C-5DF1915E47F5}" dt="2023-06-21T18:12:56.960" v="256" actId="14100"/>
        <pc:sldMkLst>
          <pc:docMk/>
          <pc:sldMk cId="417536504" sldId="272"/>
        </pc:sldMkLst>
        <pc:spChg chg="mod">
          <ac:chgData name="Awele Ajibola" userId="8fdb522d-8645-4a73-abef-8adf4f2095f3" providerId="ADAL" clId="{CEA34D34-9EC5-4B9E-8A6C-5DF1915E47F5}" dt="2023-06-21T18:12:43.273" v="252" actId="26606"/>
          <ac:spMkLst>
            <pc:docMk/>
            <pc:sldMk cId="417536504" sldId="272"/>
            <ac:spMk id="2" creationId="{43B8BB83-CA62-C813-5584-9F9C32557A2B}"/>
          </ac:spMkLst>
        </pc:spChg>
        <pc:spChg chg="del">
          <ac:chgData name="Awele Ajibola" userId="8fdb522d-8645-4a73-abef-8adf4f2095f3" providerId="ADAL" clId="{CEA34D34-9EC5-4B9E-8A6C-5DF1915E47F5}" dt="2023-06-21T18:12:37.828" v="251" actId="478"/>
          <ac:spMkLst>
            <pc:docMk/>
            <pc:sldMk cId="417536504" sldId="272"/>
            <ac:spMk id="3" creationId="{CA0D2251-7AFE-1B36-778C-D116EDBB7FDE}"/>
          </ac:spMkLst>
        </pc:spChg>
        <pc:spChg chg="add del mod">
          <ac:chgData name="Awele Ajibola" userId="8fdb522d-8645-4a73-abef-8adf4f2095f3" providerId="ADAL" clId="{CEA34D34-9EC5-4B9E-8A6C-5DF1915E47F5}" dt="2023-06-21T18:12:43.273" v="252" actId="26606"/>
          <ac:spMkLst>
            <pc:docMk/>
            <pc:sldMk cId="417536504" sldId="272"/>
            <ac:spMk id="6" creationId="{0B30440A-5509-05E5-C135-B0B44C092C48}"/>
          </ac:spMkLst>
        </pc:spChg>
        <pc:picChg chg="add mod">
          <ac:chgData name="Awele Ajibola" userId="8fdb522d-8645-4a73-abef-8adf4f2095f3" providerId="ADAL" clId="{CEA34D34-9EC5-4B9E-8A6C-5DF1915E47F5}" dt="2023-06-21T18:12:56.960" v="256" actId="14100"/>
          <ac:picMkLst>
            <pc:docMk/>
            <pc:sldMk cId="417536504" sldId="272"/>
            <ac:picMk id="4" creationId="{C1E60FAA-6284-5474-8EFD-68FAD4F86357}"/>
          </ac:picMkLst>
        </pc:picChg>
      </pc:sldChg>
      <pc:sldChg chg="del ord">
        <pc:chgData name="Awele Ajibola" userId="8fdb522d-8645-4a73-abef-8adf4f2095f3" providerId="ADAL" clId="{CEA34D34-9EC5-4B9E-8A6C-5DF1915E47F5}" dt="2023-06-21T19:03:53.734" v="1724" actId="47"/>
        <pc:sldMkLst>
          <pc:docMk/>
          <pc:sldMk cId="520000563" sldId="278"/>
        </pc:sldMkLst>
      </pc:sldChg>
      <pc:sldChg chg="del">
        <pc:chgData name="Awele Ajibola" userId="8fdb522d-8645-4a73-abef-8adf4f2095f3" providerId="ADAL" clId="{CEA34D34-9EC5-4B9E-8A6C-5DF1915E47F5}" dt="2023-06-21T19:04:27.532" v="1729" actId="47"/>
        <pc:sldMkLst>
          <pc:docMk/>
          <pc:sldMk cId="1445010188" sldId="279"/>
        </pc:sldMkLst>
      </pc:sldChg>
      <pc:sldChg chg="del">
        <pc:chgData name="Awele Ajibola" userId="8fdb522d-8645-4a73-abef-8adf4f2095f3" providerId="ADAL" clId="{CEA34D34-9EC5-4B9E-8A6C-5DF1915E47F5}" dt="2023-06-21T19:03:56.038" v="1726" actId="47"/>
        <pc:sldMkLst>
          <pc:docMk/>
          <pc:sldMk cId="3418206844" sldId="280"/>
        </pc:sldMkLst>
      </pc:sldChg>
      <pc:sldChg chg="modSp mod">
        <pc:chgData name="Awele Ajibola" userId="8fdb522d-8645-4a73-abef-8adf4f2095f3" providerId="ADAL" clId="{CEA34D34-9EC5-4B9E-8A6C-5DF1915E47F5}" dt="2023-06-21T19:04:06.072" v="1727" actId="6549"/>
        <pc:sldMkLst>
          <pc:docMk/>
          <pc:sldMk cId="2577936335" sldId="281"/>
        </pc:sldMkLst>
        <pc:spChg chg="mod">
          <ac:chgData name="Awele Ajibola" userId="8fdb522d-8645-4a73-abef-8adf4f2095f3" providerId="ADAL" clId="{CEA34D34-9EC5-4B9E-8A6C-5DF1915E47F5}" dt="2023-06-21T19:04:06.072" v="1727" actId="6549"/>
          <ac:spMkLst>
            <pc:docMk/>
            <pc:sldMk cId="2577936335" sldId="281"/>
            <ac:spMk id="3" creationId="{FF07BEBE-18E8-4025-FF6F-EC0130CB4F22}"/>
          </ac:spMkLst>
        </pc:spChg>
      </pc:sldChg>
      <pc:sldChg chg="del">
        <pc:chgData name="Awele Ajibola" userId="8fdb522d-8645-4a73-abef-8adf4f2095f3" providerId="ADAL" clId="{CEA34D34-9EC5-4B9E-8A6C-5DF1915E47F5}" dt="2023-06-21T19:03:54.606" v="1725" actId="47"/>
        <pc:sldMkLst>
          <pc:docMk/>
          <pc:sldMk cId="1164941242" sldId="282"/>
        </pc:sldMkLst>
      </pc:sldChg>
      <pc:sldChg chg="modSp add mod ord">
        <pc:chgData name="Awele Ajibola" userId="8fdb522d-8645-4a73-abef-8adf4f2095f3" providerId="ADAL" clId="{CEA34D34-9EC5-4B9E-8A6C-5DF1915E47F5}" dt="2023-06-21T19:26:59.422" v="2077" actId="14100"/>
        <pc:sldMkLst>
          <pc:docMk/>
          <pc:sldMk cId="1064924544" sldId="283"/>
        </pc:sldMkLst>
        <pc:spChg chg="mod">
          <ac:chgData name="Awele Ajibola" userId="8fdb522d-8645-4a73-abef-8adf4f2095f3" providerId="ADAL" clId="{CEA34D34-9EC5-4B9E-8A6C-5DF1915E47F5}" dt="2023-06-21T18:25:35.314" v="611" actId="14100"/>
          <ac:spMkLst>
            <pc:docMk/>
            <pc:sldMk cId="1064924544" sldId="283"/>
            <ac:spMk id="2" creationId="{E9350B43-2FC6-DBFA-2920-C8265C1C6A48}"/>
          </ac:spMkLst>
        </pc:spChg>
        <pc:spChg chg="mod">
          <ac:chgData name="Awele Ajibola" userId="8fdb522d-8645-4a73-abef-8adf4f2095f3" providerId="ADAL" clId="{CEA34D34-9EC5-4B9E-8A6C-5DF1915E47F5}" dt="2023-06-21T18:25:49.380" v="637" actId="20577"/>
          <ac:spMkLst>
            <pc:docMk/>
            <pc:sldMk cId="1064924544" sldId="283"/>
            <ac:spMk id="3" creationId="{B1EFDBE1-8C88-4D39-6BA3-537373DFA091}"/>
          </ac:spMkLst>
        </pc:spChg>
        <pc:spChg chg="mod">
          <ac:chgData name="Awele Ajibola" userId="8fdb522d-8645-4a73-abef-8adf4f2095f3" providerId="ADAL" clId="{CEA34D34-9EC5-4B9E-8A6C-5DF1915E47F5}" dt="2023-06-21T19:26:59.422" v="2077" actId="14100"/>
          <ac:spMkLst>
            <pc:docMk/>
            <pc:sldMk cId="1064924544" sldId="283"/>
            <ac:spMk id="14" creationId="{F5768EFB-B317-47EA-C969-D365EB136882}"/>
          </ac:spMkLst>
        </pc:spChg>
        <pc:spChg chg="mod">
          <ac:chgData name="Awele Ajibola" userId="8fdb522d-8645-4a73-abef-8adf4f2095f3" providerId="ADAL" clId="{CEA34D34-9EC5-4B9E-8A6C-5DF1915E47F5}" dt="2023-06-21T18:51:10.037" v="1292" actId="2711"/>
          <ac:spMkLst>
            <pc:docMk/>
            <pc:sldMk cId="1064924544" sldId="283"/>
            <ac:spMk id="16" creationId="{BB801EE7-C3C0-5B30-EB9B-2C995032EE99}"/>
          </ac:spMkLst>
        </pc:spChg>
      </pc:sldChg>
      <pc:sldChg chg="modSp add del mod setBg">
        <pc:chgData name="Awele Ajibola" userId="8fdb522d-8645-4a73-abef-8adf4f2095f3" providerId="ADAL" clId="{CEA34D34-9EC5-4B9E-8A6C-5DF1915E47F5}" dt="2023-06-21T19:25:41.788" v="2017" actId="47"/>
        <pc:sldMkLst>
          <pc:docMk/>
          <pc:sldMk cId="1007633755" sldId="284"/>
        </pc:sldMkLst>
        <pc:spChg chg="mod">
          <ac:chgData name="Awele Ajibola" userId="8fdb522d-8645-4a73-abef-8adf4f2095f3" providerId="ADAL" clId="{CEA34D34-9EC5-4B9E-8A6C-5DF1915E47F5}" dt="2023-06-21T18:39:48.874" v="998" actId="255"/>
          <ac:spMkLst>
            <pc:docMk/>
            <pc:sldMk cId="1007633755" sldId="284"/>
            <ac:spMk id="3" creationId="{27F6EA62-D837-C7EB-E5E6-4A7AA8387A0E}"/>
          </ac:spMkLst>
        </pc:spChg>
        <pc:spChg chg="mod">
          <ac:chgData name="Awele Ajibola" userId="8fdb522d-8645-4a73-abef-8adf4f2095f3" providerId="ADAL" clId="{CEA34D34-9EC5-4B9E-8A6C-5DF1915E47F5}" dt="2023-06-21T18:26:44.226" v="656" actId="20577"/>
          <ac:spMkLst>
            <pc:docMk/>
            <pc:sldMk cId="1007633755" sldId="284"/>
            <ac:spMk id="4" creationId="{BCD1D6FF-1122-B11D-0CE3-E62BA27376FA}"/>
          </ac:spMkLst>
        </pc:spChg>
        <pc:spChg chg="mod">
          <ac:chgData name="Awele Ajibola" userId="8fdb522d-8645-4a73-abef-8adf4f2095f3" providerId="ADAL" clId="{CEA34D34-9EC5-4B9E-8A6C-5DF1915E47F5}" dt="2023-06-21T18:27:26.155" v="720" actId="20577"/>
          <ac:spMkLst>
            <pc:docMk/>
            <pc:sldMk cId="1007633755" sldId="284"/>
            <ac:spMk id="7" creationId="{8FD92B98-444C-00D2-3246-91E7E1BFB673}"/>
          </ac:spMkLst>
        </pc:spChg>
      </pc:sldChg>
      <pc:sldChg chg="modSp add del mod setBg">
        <pc:chgData name="Awele Ajibola" userId="8fdb522d-8645-4a73-abef-8adf4f2095f3" providerId="ADAL" clId="{CEA34D34-9EC5-4B9E-8A6C-5DF1915E47F5}" dt="2023-06-23T12:54:27.282" v="2933" actId="20577"/>
        <pc:sldMkLst>
          <pc:docMk/>
          <pc:sldMk cId="3798360894" sldId="284"/>
        </pc:sldMkLst>
        <pc:spChg chg="mod">
          <ac:chgData name="Awele Ajibola" userId="8fdb522d-8645-4a73-abef-8adf4f2095f3" providerId="ADAL" clId="{CEA34D34-9EC5-4B9E-8A6C-5DF1915E47F5}" dt="2023-06-21T19:49:47.620" v="2928" actId="20577"/>
          <ac:spMkLst>
            <pc:docMk/>
            <pc:sldMk cId="3798360894" sldId="284"/>
            <ac:spMk id="3" creationId="{27F6EA62-D837-C7EB-E5E6-4A7AA8387A0E}"/>
          </ac:spMkLst>
        </pc:spChg>
        <pc:spChg chg="mod">
          <ac:chgData name="Awele Ajibola" userId="8fdb522d-8645-4a73-abef-8adf4f2095f3" providerId="ADAL" clId="{CEA34D34-9EC5-4B9E-8A6C-5DF1915E47F5}" dt="2023-06-23T12:54:27.282" v="2933" actId="20577"/>
          <ac:spMkLst>
            <pc:docMk/>
            <pc:sldMk cId="3798360894" sldId="284"/>
            <ac:spMk id="4" creationId="{BCD1D6FF-1122-B11D-0CE3-E62BA27376FA}"/>
          </ac:spMkLst>
        </pc:spChg>
      </pc:sldChg>
      <pc:sldChg chg="add del setBg">
        <pc:chgData name="Awele Ajibola" userId="8fdb522d-8645-4a73-abef-8adf4f2095f3" providerId="ADAL" clId="{CEA34D34-9EC5-4B9E-8A6C-5DF1915E47F5}" dt="2023-06-21T19:25:36.188" v="2016" actId="47"/>
        <pc:sldMkLst>
          <pc:docMk/>
          <pc:sldMk cId="1392236115" sldId="2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FD913024-4032-4B4F-8680-09D5E08EDB6E}" type="datetimeFigureOut">
              <a:rPr lang="en-GB" smtClean="0"/>
              <a:t>20/06/2023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49E357A0-8177-46BC-BFCE-19D99E3453C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F2AE225E-43E0-7047-8ADB-DD9EBB41B4D0}" type="datetimeFigureOut">
              <a:rPr lang="en-GB" noProof="0" smtClean="0"/>
              <a:t>20/06/2023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n-GB"/>
            </a:defPPr>
          </a:lstStyle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n-GB"/>
            </a:def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7C366290-4595-5745-A50F-D5EC13BAC60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58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160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680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7C366290-4595-5745-A50F-D5EC13BAC604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221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326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73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50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lang="en-GB" sz="60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lang="en-GB" sz="2400">
                <a:solidFill>
                  <a:schemeClr val="tx2"/>
                </a:solidFill>
              </a:defRPr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 rtlCol="0"/>
          <a:lstStyle>
            <a:lvl1pPr algn="ctr"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 rtlCol="0"/>
          <a:lstStyle>
            <a:lvl1pPr marL="0" indent="0" algn="r">
              <a:buNone/>
              <a:defRPr lang="en-GB" sz="2400" cap="all" baseline="0"/>
            </a:lvl1pPr>
            <a:lvl2pPr marL="457200" indent="0" algn="r">
              <a:buNone/>
              <a:defRPr lang="en-GB" sz="1800">
                <a:latin typeface="+mj-lt"/>
              </a:defRPr>
            </a:lvl2pPr>
            <a:lvl3pPr marL="914400" indent="0" algn="r">
              <a:buNone/>
              <a:defRPr lang="en-GB"/>
            </a:lvl3pPr>
            <a:lvl4pPr marL="1371600" indent="0" algn="r">
              <a:buNone/>
              <a:defRPr lang="en-GB"/>
            </a:lvl4pPr>
            <a:lvl5pPr marL="1828800" indent="0" algn="r">
              <a:buNone/>
              <a:defRPr lang="en-GB"/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rtlCol="0" anchor="b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3200"/>
            </a:lvl1pPr>
            <a:lvl2pPr marL="457200" indent="0">
              <a:buNone/>
              <a:defRPr lang="en-GB" sz="2800"/>
            </a:lvl2pPr>
            <a:lvl3pPr marL="914400" indent="0">
              <a:buNone/>
              <a:defRPr lang="en-GB" sz="2400"/>
            </a:lvl3pPr>
            <a:lvl4pPr marL="1371600" indent="0">
              <a:buNone/>
              <a:defRPr lang="en-GB" sz="2000"/>
            </a:lvl4pPr>
            <a:lvl5pPr marL="1828800" indent="0">
              <a:buNone/>
              <a:defRPr lang="en-GB" sz="2000"/>
            </a:lvl5pPr>
            <a:lvl6pPr marL="2286000" indent="0">
              <a:buNone/>
              <a:defRPr lang="en-GB" sz="2000"/>
            </a:lvl6pPr>
            <a:lvl7pPr marL="2743200" indent="0">
              <a:buNone/>
              <a:defRPr lang="en-GB" sz="2000"/>
            </a:lvl7pPr>
            <a:lvl8pPr marL="3200400" indent="0">
              <a:buNone/>
              <a:defRPr lang="en-GB" sz="2000"/>
            </a:lvl8pPr>
            <a:lvl9pPr marL="3657600" indent="0">
              <a:buNone/>
              <a:defRPr lang="en-GB" sz="2000"/>
            </a:lvl9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rtlCol="0" anchor="b"/>
          <a:lstStyle>
            <a:lvl1pPr>
              <a:defRPr lang="en-GB"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 rtlCol="0"/>
          <a:lstStyle>
            <a:lvl1pPr marL="0" indent="0">
              <a:buNone/>
              <a:defRPr lang="en-GB" sz="2400">
                <a:solidFill>
                  <a:schemeClr val="accent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40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 rtlCol="0"/>
          <a:lstStyle>
            <a:lvl1pPr algn="ctr">
              <a:defRPr lang="en-GB" sz="2400" cap="all" baseline="0">
                <a:latin typeface="Gill Sans Nova" panose="020B0602020104020203" pitchFamily="34" charset="0"/>
              </a:defRPr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3200"/>
            </a:lvl1pPr>
            <a:lvl2pPr marL="457200" indent="0">
              <a:buNone/>
              <a:defRPr lang="en-GB" sz="2800"/>
            </a:lvl2pPr>
            <a:lvl3pPr marL="914400" indent="0">
              <a:buNone/>
              <a:defRPr lang="en-GB" sz="2400"/>
            </a:lvl3pPr>
            <a:lvl4pPr marL="1371600" indent="0">
              <a:buNone/>
              <a:defRPr lang="en-GB" sz="2000"/>
            </a:lvl4pPr>
            <a:lvl5pPr marL="1828800" indent="0">
              <a:buNone/>
              <a:defRPr lang="en-GB" sz="2000"/>
            </a:lvl5pPr>
            <a:lvl6pPr marL="2286000" indent="0">
              <a:buNone/>
              <a:defRPr lang="en-GB" sz="2000"/>
            </a:lvl6pPr>
            <a:lvl7pPr marL="2743200" indent="0">
              <a:buNone/>
              <a:defRPr lang="en-GB" sz="2000"/>
            </a:lvl7pPr>
            <a:lvl8pPr marL="3200400" indent="0">
              <a:buNone/>
              <a:defRPr lang="en-GB" sz="2000"/>
            </a:lvl8pPr>
            <a:lvl9pPr marL="3657600" indent="0">
              <a:buNone/>
              <a:defRPr lang="en-GB" sz="2000"/>
            </a:lvl9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rtlCol="0" anchor="b"/>
          <a:lstStyle>
            <a:lvl1pPr algn="ctr">
              <a:defRPr lang="en-GB" sz="60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lang="en-GB" sz="2400">
                <a:solidFill>
                  <a:schemeClr val="tx2"/>
                </a:solidFill>
              </a:defRPr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en-GB" sz="32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en-GB" sz="3200"/>
            </a:lvl1pPr>
            <a:lvl2pPr>
              <a:defRPr lang="en-GB" sz="2800"/>
            </a:lvl2pPr>
            <a:lvl3pPr>
              <a:defRPr lang="en-GB" sz="2400"/>
            </a:lvl3pPr>
            <a:lvl4pPr>
              <a:defRPr lang="en-GB" sz="2000"/>
            </a:lvl4pPr>
            <a:lvl5pPr>
              <a:defRPr lang="en-GB" sz="2000"/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GB"/>
            </a:def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GB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GB" sz="1400">
                <a:solidFill>
                  <a:schemeClr val="tx1"/>
                </a:solidFill>
              </a:defRPr>
            </a:lvl1pPr>
          </a:lstStyle>
          <a:p>
            <a:pPr rtl="0"/>
            <a:fld id="{58FB4751-880F-D840-AAA9-3A15815CC99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GB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4" y="2788521"/>
            <a:ext cx="6229530" cy="1325563"/>
          </a:xfrm>
        </p:spPr>
        <p:txBody>
          <a:bodyPr rtlCol="0" anchor="ctr">
            <a:normAutofit/>
          </a:bodyPr>
          <a:lstStyle>
            <a:defPPr>
              <a:defRPr lang="en-GB"/>
            </a:defPPr>
          </a:lstStyle>
          <a:p>
            <a:pPr rtl="0"/>
            <a:r>
              <a:rPr lang="en-GB" sz="4200" dirty="0"/>
              <a:t>The Richest Man in Babylon</a:t>
            </a:r>
          </a:p>
        </p:txBody>
      </p:sp>
      <p:pic>
        <p:nvPicPr>
          <p:cNvPr id="4" name="Picture 2" descr="The Richest Man In Babylon – Mental Transformation Words">
            <a:extLst>
              <a:ext uri="{FF2B5EF4-FFF2-40B4-BE49-F238E27FC236}">
                <a16:creationId xmlns:a16="http://schemas.microsoft.com/office/drawing/2014/main" id="{C1E60FAA-6284-5474-8EFD-68FAD4F86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9587" y="359596"/>
            <a:ext cx="4335694" cy="6051478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5768EFB-B317-47EA-C969-D365EB13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1"/>
            <a:ext cx="10515600" cy="1180295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sz="4800" b="1" dirty="0">
                <a:latin typeface="+mj-lt"/>
              </a:rPr>
              <a:t>CHAPTER 6: </a:t>
            </a:r>
            <a:br>
              <a:rPr lang="en-GB" sz="4800" b="1" dirty="0">
                <a:latin typeface="+mj-lt"/>
              </a:rPr>
            </a:br>
            <a:r>
              <a:rPr lang="en-NG" sz="4800" b="1" dirty="0">
                <a:latin typeface="+mj-lt"/>
              </a:rPr>
              <a:t>The Gold Lender of Babylon</a:t>
            </a:r>
            <a:endParaRPr lang="en-GB" sz="4800" b="1" dirty="0">
              <a:latin typeface="+mj-lt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801EE7-C3C0-5B30-EB9B-2C995032EE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5798" y="3212632"/>
            <a:ext cx="7479586" cy="1400465"/>
          </a:xfrm>
        </p:spPr>
        <p:txBody>
          <a:bodyPr rtlCol="0">
            <a:normAutofit/>
          </a:bodyPr>
          <a:lstStyle>
            <a:defPPr>
              <a:defRPr lang="en-GB"/>
            </a:defPPr>
          </a:lstStyle>
          <a:p>
            <a:pPr rtl="0"/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</a:rPr>
              <a:t>“</a:t>
            </a:r>
            <a:r>
              <a:rPr lang="en-NG" sz="28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 this chapter we learn a few valuable lessons about lending money</a:t>
            </a:r>
            <a:r>
              <a:rPr lang="en-GB" sz="2800" b="0" i="0" dirty="0">
                <a:solidFill>
                  <a:srgbClr val="4D515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50B43-2FC6-DBFA-2920-C8265C1C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59" y="6464808"/>
            <a:ext cx="1247283" cy="310896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25 June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EFDBE1-8C88-4D39-6BA3-537373DF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The Gold Lender of Babylon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1CF39-6540-5B9E-8E6C-4310213A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92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D1D6FF-1122-B11D-0CE3-E62BA273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>
                <a:latin typeface="Sagona Book" panose="020F0502020204030204" pitchFamily="34" charset="0"/>
                <a:cs typeface="Sagona Book" panose="020F0502020204030204" pitchFamily="34" charset="0"/>
              </a:rPr>
              <a:t>About the Story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087F1-0A22-4E04-6B3F-B1DDA246A1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59" y="6464808"/>
            <a:ext cx="1514411" cy="310896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25 June 2023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FD92B98-444C-00D2-3246-91E7E1BF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The Gold Lender of Babylon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CF8520-CF3A-DEEA-6A9F-571CC04E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3</a:t>
            </a:fld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6EA62-D837-C7EB-E5E6-4A7AA8387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4251960"/>
          </a:xfrm>
        </p:spPr>
        <p:txBody>
          <a:bodyPr>
            <a:noAutofit/>
          </a:bodyPr>
          <a:lstStyle/>
          <a:p>
            <a:pPr algn="just"/>
            <a:r>
              <a:rPr lang="en-GB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young man named </a:t>
            </a:r>
            <a:r>
              <a:rPr lang="en-NG" sz="2000" dirty="0" err="1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Rodan</a:t>
            </a:r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 Shield Maker) </a:t>
            </a:r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who came into some sudden unexpected money. </a:t>
            </a:r>
            <a:endParaRPr lang="en-GB" sz="2000" dirty="0">
              <a:solidFill>
                <a:srgbClr val="11111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n-GB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It was a reward </a:t>
            </a:r>
            <a:r>
              <a:rPr lang="en-NG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from the King for his masterful work </a:t>
            </a:r>
            <a:endParaRPr lang="en-GB" sz="2000" dirty="0">
              <a:solidFill>
                <a:srgbClr val="11111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n-GB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money was significant as it </a:t>
            </a:r>
            <a:r>
              <a:rPr lang="en-NG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amounted to what </a:t>
            </a:r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he could </a:t>
            </a:r>
            <a:r>
              <a:rPr lang="en-GB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otherwise </a:t>
            </a:r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save in fifty years</a:t>
            </a:r>
            <a:r>
              <a:rPr lang="en-GB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/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As you might expect, his “friends” quickly multiplied and his family became bold in their requests for loans. </a:t>
            </a:r>
            <a:endParaRPr lang="en-GB" sz="2000" dirty="0">
              <a:solidFill>
                <a:srgbClr val="11111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n-GB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His</a:t>
            </a:r>
            <a:r>
              <a:rPr lang="en-NG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sister </a:t>
            </a:r>
            <a:r>
              <a:rPr lang="en-GB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wanted him </a:t>
            </a:r>
            <a:r>
              <a:rPr lang="en-NG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give the </a:t>
            </a:r>
            <a:r>
              <a:rPr lang="en-GB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money</a:t>
            </a:r>
            <a:r>
              <a:rPr lang="en-NG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to her husband to start a business venture</a:t>
            </a:r>
            <a:endParaRPr lang="en-GB" sz="2000" dirty="0">
              <a:solidFill>
                <a:srgbClr val="11111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n-GB" sz="2000" dirty="0" err="1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Rodan</a:t>
            </a:r>
            <a:r>
              <a:rPr lang="en-GB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did not want to be </a:t>
            </a:r>
            <a:r>
              <a:rPr lang="en-NG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 foolish with his </a:t>
            </a:r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money </a:t>
            </a:r>
            <a:endParaRPr lang="en-GB" sz="2000" dirty="0">
              <a:solidFill>
                <a:srgbClr val="11111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n-NG" sz="2000" dirty="0" err="1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Rodan</a:t>
            </a:r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wisely seeks the counsel of the gold lender, </a:t>
            </a:r>
            <a:r>
              <a:rPr lang="en-NG" sz="2000" dirty="0" err="1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Mathon</a:t>
            </a:r>
            <a:r>
              <a:rPr lang="en-NG" sz="20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due to his long experience in loaning money successfully.</a:t>
            </a:r>
            <a:endParaRPr lang="en-NG" sz="2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08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7679D-DC49-184B-33D7-D460C700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9144000" cy="676656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sz="3600" dirty="0"/>
              <a:t>Valuable Lessons about Lending Money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5CC3A7-DD9A-E887-A929-DE6D4C1E47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605499" cy="2231330"/>
          </a:xfrm>
          <a:solidFill>
            <a:schemeClr val="accent5">
              <a:lumMod val="40000"/>
              <a:lumOff val="60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defPPr>
              <a:defRPr lang="en-GB"/>
            </a:defPPr>
          </a:lstStyle>
          <a:p>
            <a:pPr lvl="1"/>
            <a:r>
              <a:rPr lang="en-GB" dirty="0">
                <a:solidFill>
                  <a:srgbClr val="111111"/>
                </a:solidFill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not lend money to someone who cannot repay it to you.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1A076CC-9414-293E-8AB1-B8C2EA1C5F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8164" y="1153022"/>
            <a:ext cx="3551111" cy="2231330"/>
          </a:xfrm>
        </p:spPr>
        <p:txBody>
          <a:bodyPr rtlCol="0"/>
          <a:lstStyle>
            <a:defPPr>
              <a:defRPr lang="en-GB"/>
            </a:defPPr>
          </a:lstStyle>
          <a:p>
            <a:pPr lvl="1" rtl="0"/>
            <a:r>
              <a:rPr lang="en-GB" dirty="0">
                <a:solidFill>
                  <a:srgbClr val="111111"/>
                </a:solidFill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not lend money unsecured. Require</a:t>
            </a:r>
            <a:r>
              <a:rPr lang="en-NG" sz="18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NG" sz="180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borrower to provide some sort of collateral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754D37-3AA6-7249-76D8-52F85F4C1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5969" y="2722253"/>
            <a:ext cx="3797463" cy="2231330"/>
          </a:xfrm>
        </p:spPr>
        <p:txBody>
          <a:bodyPr rtlCol="0"/>
          <a:lstStyle>
            <a:defPPr>
              <a:defRPr lang="en-GB"/>
            </a:defPPr>
          </a:lstStyle>
          <a:p>
            <a:pPr lvl="1" rtl="0"/>
            <a:r>
              <a:rPr lang="en-GB" dirty="0">
                <a:solidFill>
                  <a:srgbClr val="111111"/>
                </a:solidFill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not lend to people who are emotional or make bad choices with money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FCA4FA2-1095-105E-5606-3D90E73136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lvl="1" rtl="0"/>
            <a:r>
              <a:rPr lang="en-GB" dirty="0">
                <a:solidFill>
                  <a:srgbClr val="111111"/>
                </a:solidFill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not lend to someone who has no stake in the business venture he wants to undertake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1694C6-64CB-2042-D079-8D98D610ED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lvl="1" rtl="0"/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Money should not be sitting idle in your hands, but it should not be invested in high risk ventures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53F74C0-8AC8-A43B-6B94-6E051537E528}"/>
              </a:ext>
            </a:extLst>
          </p:cNvPr>
          <p:cNvSpPr txBox="1">
            <a:spLocks/>
          </p:cNvSpPr>
          <p:nvPr/>
        </p:nvSpPr>
        <p:spPr>
          <a:xfrm>
            <a:off x="2254085" y="3554858"/>
            <a:ext cx="961725" cy="205483"/>
          </a:xfrm>
          <a:prstGeom prst="rect">
            <a:avLst/>
          </a:prstGeom>
        </p:spPr>
        <p:txBody>
          <a:bodyPr rtlCol="0" anchor="ctr"/>
          <a:lstStyle>
            <a:defPPr rtl="0">
              <a:defRPr lang="en-GB"/>
            </a:defPPr>
            <a:lvl1pPr marL="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dirty="0"/>
              <a:t>Capacity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4BAD2BC-809A-0116-0C0E-29C3449B4DB2}"/>
              </a:ext>
            </a:extLst>
          </p:cNvPr>
          <p:cNvSpPr txBox="1">
            <a:spLocks/>
          </p:cNvSpPr>
          <p:nvPr/>
        </p:nvSpPr>
        <p:spPr>
          <a:xfrm>
            <a:off x="5722104" y="4539464"/>
            <a:ext cx="1017743" cy="289390"/>
          </a:xfrm>
          <a:prstGeom prst="rect">
            <a:avLst/>
          </a:prstGeom>
        </p:spPr>
        <p:txBody>
          <a:bodyPr rtlCol="0" anchor="ctr"/>
          <a:lstStyle>
            <a:defPPr rtl="0">
              <a:defRPr lang="en-GB"/>
            </a:defPPr>
            <a:lvl1pPr marL="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dirty="0"/>
              <a:t>Character</a:t>
            </a:r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EBA2ED22-A04C-D4D9-4E91-D6025CEED7E8}"/>
              </a:ext>
            </a:extLst>
          </p:cNvPr>
          <p:cNvSpPr txBox="1">
            <a:spLocks/>
          </p:cNvSpPr>
          <p:nvPr/>
        </p:nvSpPr>
        <p:spPr>
          <a:xfrm>
            <a:off x="9574847" y="3073557"/>
            <a:ext cx="1017743" cy="289390"/>
          </a:xfrm>
          <a:prstGeom prst="rect">
            <a:avLst/>
          </a:prstGeom>
        </p:spPr>
        <p:txBody>
          <a:bodyPr rtlCol="0" anchor="ctr"/>
          <a:lstStyle>
            <a:defPPr rtl="0">
              <a:defRPr lang="en-GB"/>
            </a:defPPr>
            <a:lvl1pPr marL="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dirty="0"/>
              <a:t>Collateral</a:t>
            </a:r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E239C315-0E57-8809-6E7B-67D55DA03190}"/>
              </a:ext>
            </a:extLst>
          </p:cNvPr>
          <p:cNvSpPr txBox="1">
            <a:spLocks/>
          </p:cNvSpPr>
          <p:nvPr/>
        </p:nvSpPr>
        <p:spPr>
          <a:xfrm>
            <a:off x="2034347" y="6153912"/>
            <a:ext cx="1017743" cy="289390"/>
          </a:xfrm>
          <a:prstGeom prst="rect">
            <a:avLst/>
          </a:prstGeom>
        </p:spPr>
        <p:txBody>
          <a:bodyPr rtlCol="0" anchor="ctr"/>
          <a:lstStyle>
            <a:defPPr rtl="0">
              <a:defRPr lang="en-GB"/>
            </a:defPPr>
            <a:lvl1pPr marL="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dirty="0"/>
              <a:t>Capital</a:t>
            </a:r>
          </a:p>
        </p:txBody>
      </p:sp>
    </p:spTree>
    <p:extLst>
      <p:ext uri="{BB962C8B-B14F-4D97-AF65-F5344CB8AC3E}">
        <p14:creationId xmlns:p14="http://schemas.microsoft.com/office/powerpoint/2010/main" val="327257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D1D6FF-1122-B11D-0CE3-E62BA273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>
                <a:latin typeface="Sagona Book" panose="020F0502020204030204" pitchFamily="34" charset="0"/>
              </a:rPr>
              <a:t>Other </a:t>
            </a:r>
            <a:r>
              <a:rPr lang="en-GB" dirty="0" err="1">
                <a:latin typeface="Sagona Book" panose="020F0502020204030204" pitchFamily="34" charset="0"/>
              </a:rPr>
              <a:t>Takeways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087F1-0A22-4E04-6B3F-B1DDA246A1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59" y="6464808"/>
            <a:ext cx="1514411" cy="310896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25 June 2023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FD92B98-444C-00D2-3246-91E7E1BF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The Gold Lender of Babylon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CF8520-CF3A-DEEA-6A9F-571CC04E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5</a:t>
            </a:fld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6EA62-D837-C7EB-E5E6-4A7AA8387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4251960"/>
          </a:xfrm>
        </p:spPr>
        <p:txBody>
          <a:bodyPr>
            <a:noAutofit/>
          </a:bodyPr>
          <a:lstStyle/>
          <a:p>
            <a:pPr algn="just"/>
            <a:r>
              <a:rPr lang="en-GB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Research shows that there is a linear relationship between happiness and money. Happiness increases when you have money</a:t>
            </a:r>
          </a:p>
          <a:p>
            <a:pPr algn="just"/>
            <a:r>
              <a:rPr lang="en-GB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Money needs to be properly manged</a:t>
            </a:r>
          </a:p>
          <a:p>
            <a:pPr algn="just"/>
            <a:r>
              <a:rPr lang="en-GB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Seek wise financial counsel</a:t>
            </a:r>
          </a:p>
          <a:p>
            <a:pPr algn="just"/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Do not invest in what you do not understand</a:t>
            </a:r>
          </a:p>
          <a:p>
            <a:pPr algn="just"/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Put your money where you are reasonably certain you will get it back, both principal and interest</a:t>
            </a:r>
          </a:p>
          <a:p>
            <a:pPr algn="just"/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Do not invest in high risk activities/ventures</a:t>
            </a:r>
          </a:p>
          <a:p>
            <a:pPr algn="just"/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n-NG" sz="2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360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5768EFB-B317-47EA-C969-D365EB136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Conclusion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801EE7-C3C0-5B30-EB9B-2C995032EE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“</a:t>
            </a:r>
            <a:r>
              <a:rPr lang="en-NG" sz="1800" i="1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Better a little caution than a great regret</a:t>
            </a:r>
            <a:r>
              <a:rPr lang="en-GB" dirty="0"/>
              <a:t>.”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50B43-2FC6-DBFA-2920-C8265C1C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1175364" cy="310896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25 June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EFDBE1-8C88-4D39-6BA3-537373DF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The Gold Lender of Babylon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1CF39-6540-5B9E-8E6C-4310213A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thank you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823_TF11964407_Win32" id="{B93CAFD1-3682-48B9-AB4D-B17AE97EAEF6}" vid="{42E63F67-4AC8-49A2-8D09-A38E4C6451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{0FFAD90C-FF48-4BBB-A757-5F831ECD9EA0}tf11964407_win32</Template>
  <TotalTime>4028</TotalTime>
  <Words>359</Words>
  <Application>Microsoft Office PowerPoint</Application>
  <PresentationFormat>Widescreen</PresentationFormat>
  <Paragraphs>50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Courier New</vt:lpstr>
      <vt:lpstr>Gill Sans Nova</vt:lpstr>
      <vt:lpstr>Gill Sans Nova Light</vt:lpstr>
      <vt:lpstr>Sagona Book</vt:lpstr>
      <vt:lpstr>Verdana</vt:lpstr>
      <vt:lpstr>Office Theme</vt:lpstr>
      <vt:lpstr>The Richest Man in Babylon</vt:lpstr>
      <vt:lpstr>CHAPTER 6:  The Gold Lender of Babylon</vt:lpstr>
      <vt:lpstr>About the Story</vt:lpstr>
      <vt:lpstr>Valuable Lessons about Lending Money</vt:lpstr>
      <vt:lpstr>Other Takeways</vt:lpstr>
      <vt:lpstr>Conclusion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Richest Man in Babylon</dc:title>
  <dc:creator>Awele Ajibola</dc:creator>
  <cp:lastModifiedBy>Awele Ajibola</cp:lastModifiedBy>
  <cp:revision>1</cp:revision>
  <dcterms:created xsi:type="dcterms:W3CDTF">2023-06-20T17:45:40Z</dcterms:created>
  <dcterms:modified xsi:type="dcterms:W3CDTF">2023-06-23T12:54:30Z</dcterms:modified>
</cp:coreProperties>
</file>